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67" r:id="rId3"/>
    <p:sldId id="257" r:id="rId4"/>
    <p:sldId id="276" r:id="rId5"/>
    <p:sldId id="265" r:id="rId6"/>
    <p:sldId id="274" r:id="rId7"/>
    <p:sldId id="266" r:id="rId8"/>
    <p:sldId id="268" r:id="rId9"/>
    <p:sldId id="264" r:id="rId10"/>
    <p:sldId id="258" r:id="rId11"/>
    <p:sldId id="259" r:id="rId12"/>
    <p:sldId id="269" r:id="rId13"/>
    <p:sldId id="261" r:id="rId14"/>
    <p:sldId id="270" r:id="rId15"/>
    <p:sldId id="271" r:id="rId16"/>
    <p:sldId id="272" r:id="rId17"/>
    <p:sldId id="273" r:id="rId18"/>
    <p:sldId id="275" r:id="rId19"/>
    <p:sldId id="263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9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0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2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5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6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6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3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9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2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88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10D78-3A10-494A-AA60-817CCB40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8537"/>
          <a:stretch/>
        </p:blipFill>
        <p:spPr>
          <a:xfrm>
            <a:off x="20" y="-96242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BADFE8-B537-4181-BB4C-F37BF318E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9037"/>
            <a:ext cx="10058400" cy="356616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Pokemon</a:t>
            </a:r>
            <a:r>
              <a:rPr lang="es-ES" dirty="0">
                <a:solidFill>
                  <a:srgbClr val="FFFFFF"/>
                </a:solidFill>
              </a:rPr>
              <a:t> L</a:t>
            </a:r>
            <a:r>
              <a:rPr lang="el-GR" dirty="0"/>
              <a:t>λ</a:t>
            </a:r>
            <a:r>
              <a:rPr lang="es-ES" dirty="0" err="1"/>
              <a:t>mbda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DA9274-6DE3-4D95-A6DC-DA66E21F9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822" y="4154409"/>
            <a:ext cx="10203946" cy="1687179"/>
          </a:xfrm>
        </p:spPr>
        <p:txBody>
          <a:bodyPr>
            <a:normAutofit fontScale="25000" lnSpcReduction="20000"/>
          </a:bodyPr>
          <a:lstStyle/>
          <a:p>
            <a:r>
              <a:rPr lang="es-ES" sz="4400" dirty="0">
                <a:solidFill>
                  <a:srgbClr val="FFFFFF"/>
                </a:solidFill>
              </a:rPr>
              <a:t>EQUIPO: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Daniel finca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Miguel cuesta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Alejandro matas </a:t>
            </a:r>
            <a:r>
              <a:rPr lang="es-ES" sz="4400" dirty="0" err="1">
                <a:solidFill>
                  <a:srgbClr val="FFFFFF"/>
                </a:solidFill>
              </a:rPr>
              <a:t>sanchez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>
                <a:solidFill>
                  <a:srgbClr val="FFFFFF"/>
                </a:solidFill>
              </a:rPr>
              <a:t>angel</a:t>
            </a:r>
            <a:r>
              <a:rPr lang="es-ES" sz="4400" dirty="0">
                <a:solidFill>
                  <a:srgbClr val="FFFFFF"/>
                </a:solidFill>
              </a:rPr>
              <a:t> olmedo </a:t>
            </a:r>
            <a:r>
              <a:rPr lang="es-ES" sz="4400" dirty="0" err="1">
                <a:solidFill>
                  <a:srgbClr val="FFFFFF"/>
                </a:solidFill>
              </a:rPr>
              <a:t>garcia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Guillermo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r>
              <a:rPr lang="es-ES" sz="4400" dirty="0">
                <a:solidFill>
                  <a:srgbClr val="FFFFFF"/>
                </a:solidFill>
              </a:rPr>
              <a:t>-Campoamor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endParaRPr lang="es-ES" sz="4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E80998-BE6A-4CDB-AE31-597A32640143}"/>
              </a:ext>
            </a:extLst>
          </p:cNvPr>
          <p:cNvSpPr txBox="1"/>
          <p:nvPr/>
        </p:nvSpPr>
        <p:spPr>
          <a:xfrm>
            <a:off x="7435516" y="3595197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629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2019-12-01 23-38-40">
            <a:hlinkClick r:id="" action="ppaction://media"/>
            <a:extLst>
              <a:ext uri="{FF2B5EF4-FFF2-40B4-BE49-F238E27FC236}">
                <a16:creationId xmlns:a16="http://schemas.microsoft.com/office/drawing/2014/main" id="{EC34733D-08F0-4AE6-98EF-E26F05871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98" y="0"/>
            <a:ext cx="12164617" cy="68425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33715B-35EE-40D3-993A-09D85C08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FFFFFF"/>
                </a:solidFill>
              </a:rPr>
              <a:t> Ruta 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2CC5A8A-6955-4C57-86A3-CCA56516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r>
              <a:rPr lang="es-ES" sz="1600" dirty="0">
                <a:solidFill>
                  <a:srgbClr val="FFFFFF"/>
                </a:solidFill>
              </a:rPr>
              <a:t>Canción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155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8-11">
            <a:hlinkClick r:id="" action="ppaction://media"/>
            <a:extLst>
              <a:ext uri="{FF2B5EF4-FFF2-40B4-BE49-F238E27FC236}">
                <a16:creationId xmlns:a16="http://schemas.microsoft.com/office/drawing/2014/main" id="{88A76CB9-02CD-4D07-BE4D-62313B6D5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2683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Sonido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ambiental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2143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9-07">
            <a:hlinkClick r:id="" action="ppaction://media"/>
            <a:extLst>
              <a:ext uri="{FF2B5EF4-FFF2-40B4-BE49-F238E27FC236}">
                <a16:creationId xmlns:a16="http://schemas.microsoft.com/office/drawing/2014/main" id="{61E6E042-EC16-4AC9-BED4-13513A49F2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4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</a:t>
            </a: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Música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20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5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DDB9B2-326C-481D-9F73-781B2CC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Simulación</a:t>
            </a:r>
            <a:r>
              <a:rPr lang="en-US" sz="48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Combate</a:t>
            </a:r>
            <a:endParaRPr lang="en-US" sz="48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F00040-5A8B-4AE0-8307-EA176ECE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580" y="5120639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outdated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C5ACD65-DF8F-4329-B6F0-190D266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52" y="605966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0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wipe dir="r"/>
      </p:transition>
    </mc:Choice>
    <mc:Fallback xmlns="">
      <p:transition spd="slow"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20" y="3983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BattleS</a:t>
            </a:r>
            <a:r>
              <a:rPr lang="en-US" sz="3600" dirty="0" err="1">
                <a:solidFill>
                  <a:srgbClr val="FFFFFF"/>
                </a:solidFill>
              </a:rPr>
              <a:t>tation</a:t>
            </a:r>
            <a:endParaRPr lang="en-US" sz="36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718" y="2938405"/>
            <a:ext cx="3571045" cy="9658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When they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tELL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ME To MAKE this design better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Captura de pantalla de un video juego&#10;&#10;Descripción generada automáticamente">
            <a:extLst>
              <a:ext uri="{FF2B5EF4-FFF2-40B4-BE49-F238E27FC236}">
                <a16:creationId xmlns:a16="http://schemas.microsoft.com/office/drawing/2014/main" id="{F130836E-8818-46C0-93A7-D17902BCB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r="4279"/>
          <a:stretch/>
        </p:blipFill>
        <p:spPr>
          <a:xfrm>
            <a:off x="643920" y="1687763"/>
            <a:ext cx="7305112" cy="3852770"/>
          </a:xfrm>
          <a:prstGeom prst="rect">
            <a:avLst/>
          </a:prstGeom>
        </p:spPr>
      </p:pic>
      <p:pic>
        <p:nvPicPr>
          <p:cNvPr id="8" name="Imagen 7" descr="Imagen que contiene viendo, frente, oso de peluche, vistiendo&#10;&#10;Descripción generada automáticamente">
            <a:extLst>
              <a:ext uri="{FF2B5EF4-FFF2-40B4-BE49-F238E27FC236}">
                <a16:creationId xmlns:a16="http://schemas.microsoft.com/office/drawing/2014/main" id="{2F8E7AE4-732F-423A-8C21-89EC6C4E5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685" y="3904232"/>
            <a:ext cx="2502007" cy="23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7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27" y="1393591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Perspectivas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varias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8FFCDE-716C-4531-A495-D3030BFE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6" y="2978254"/>
            <a:ext cx="5268060" cy="3077004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E56FE1-DCFE-4C9E-8E58-6896EFEEE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-1"/>
            <a:ext cx="4991797" cy="2153103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520843C-66D9-4874-A8DC-651A21E79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17" y="-2"/>
            <a:ext cx="4163006" cy="18004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F8EC02-5206-4B1A-8B80-E07D6E9CC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0"/>
          <a:stretch/>
        </p:blipFill>
        <p:spPr>
          <a:xfrm>
            <a:off x="5189918" y="1786195"/>
            <a:ext cx="4163006" cy="2526726"/>
          </a:xfrm>
          <a:prstGeom prst="rect">
            <a:avLst/>
          </a:prstGeom>
        </p:spPr>
      </p:pic>
      <p:pic>
        <p:nvPicPr>
          <p:cNvPr id="14" name="Imagen 1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8DFC781-AE23-42C9-AF2E-46A5B8C6F2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8" b="8854"/>
          <a:stretch/>
        </p:blipFill>
        <p:spPr>
          <a:xfrm>
            <a:off x="5189917" y="4368605"/>
            <a:ext cx="10745700" cy="1976511"/>
          </a:xfrm>
          <a:prstGeom prst="rect">
            <a:avLst/>
          </a:prstGeom>
        </p:spPr>
      </p:pic>
      <p:pic>
        <p:nvPicPr>
          <p:cNvPr id="16" name="Imagen 15" descr="Captura de pantalla con letras y números&#10;&#10;Descripción generada automáticamente">
            <a:extLst>
              <a:ext uri="{FF2B5EF4-FFF2-40B4-BE49-F238E27FC236}">
                <a16:creationId xmlns:a16="http://schemas.microsoft.com/office/drawing/2014/main" id="{9C527A34-BB7D-4509-A05F-A487F4FEC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r="33688" b="10539"/>
          <a:stretch/>
        </p:blipFill>
        <p:spPr>
          <a:xfrm>
            <a:off x="8938623" y="-11531"/>
            <a:ext cx="3247692" cy="21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495451"/>
            <a:ext cx="3635926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Snippet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1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cap="all" spc="200">
                <a:solidFill>
                  <a:schemeClr val="tx1"/>
                </a:solidFill>
              </a:rPr>
              <a:t>Perspectivas varias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agua, hombre, tabla, playa&#10;&#10;Descripción generada automáticamente">
            <a:extLst>
              <a:ext uri="{FF2B5EF4-FFF2-40B4-BE49-F238E27FC236}">
                <a16:creationId xmlns:a16="http://schemas.microsoft.com/office/drawing/2014/main" id="{4A32671C-7B0F-475B-AF81-9BF9B3ABE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6" y="454709"/>
            <a:ext cx="4192262" cy="2361641"/>
          </a:xfrm>
          <a:prstGeom prst="rect">
            <a:avLst/>
          </a:prstGeom>
        </p:spPr>
      </p:pic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493242D-BB2B-4847-835B-E6FF44A18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5"/>
          <a:stretch/>
        </p:blipFill>
        <p:spPr>
          <a:xfrm>
            <a:off x="6721071" y="3123163"/>
            <a:ext cx="5058792" cy="2970825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E726596-F120-4860-B3A4-C2D2B01A8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5" y="454710"/>
            <a:ext cx="6274046" cy="2457014"/>
          </a:xfrm>
          <a:prstGeom prst="rect">
            <a:avLst/>
          </a:prstGeom>
        </p:spPr>
      </p:pic>
      <p:pic>
        <p:nvPicPr>
          <p:cNvPr id="21" name="Imagen 20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3867F11B-21D0-404E-BC9F-DB84A8CB5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r="10164" b="5571"/>
          <a:stretch/>
        </p:blipFill>
        <p:spPr>
          <a:xfrm>
            <a:off x="4279392" y="2900612"/>
            <a:ext cx="2608481" cy="31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captura de pantalla, negro, tabla, monitor&#10;&#10;Descripción generada automáticamente">
            <a:extLst>
              <a:ext uri="{FF2B5EF4-FFF2-40B4-BE49-F238E27FC236}">
                <a16:creationId xmlns:a16="http://schemas.microsoft.com/office/drawing/2014/main" id="{75A0F6B1-2868-4C81-8347-448B79A4C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32890"/>
          <a:stretch/>
        </p:blipFill>
        <p:spPr>
          <a:xfrm>
            <a:off x="-1" y="10"/>
            <a:ext cx="6096001" cy="3428996"/>
          </a:xfrm>
          <a:prstGeom prst="rect">
            <a:avLst/>
          </a:prstGeom>
        </p:spPr>
      </p:pic>
      <p:sp>
        <p:nvSpPr>
          <p:cNvPr id="42" name="Rectangle 3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A2B3EB-E0F5-4EBF-AFF9-49FEBFC5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Captura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1CD03-DB3D-4530-AECC-F5857A7C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91" y="4735799"/>
            <a:ext cx="6470693" cy="6052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cap="all" spc="200" dirty="0">
                <a:solidFill>
                  <a:schemeClr val="tx1"/>
                </a:solidFill>
              </a:rPr>
              <a:t>Ex. </a:t>
            </a:r>
            <a:r>
              <a:rPr lang="en-US" sz="2400" cap="all" spc="200" dirty="0" err="1">
                <a:solidFill>
                  <a:schemeClr val="tx1"/>
                </a:solidFill>
              </a:rPr>
              <a:t>Captura</a:t>
            </a:r>
            <a:r>
              <a:rPr lang="en-US" sz="2400" cap="all" spc="200" dirty="0">
                <a:solidFill>
                  <a:schemeClr val="tx1"/>
                </a:solidFill>
              </a:rPr>
              <a:t> </a:t>
            </a:r>
            <a:r>
              <a:rPr lang="en-US" sz="2400" cap="all" spc="200" dirty="0" err="1">
                <a:solidFill>
                  <a:schemeClr val="tx1"/>
                </a:solidFill>
              </a:rPr>
              <a:t>exitosa</a:t>
            </a:r>
            <a:endParaRPr lang="en-US" sz="2400" cap="all" spc="200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3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3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E4307D-8A68-49F0-A3C8-A543F4B92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09" y="274059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64E6CEC1-4C61-45EB-9F6C-FA2F0D9EC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82" y="2551567"/>
            <a:ext cx="3682046" cy="24946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B2E3AB-F712-4DE0-AA07-D002580F5B07}"/>
              </a:ext>
            </a:extLst>
          </p:cNvPr>
          <p:cNvSpPr txBox="1"/>
          <p:nvPr/>
        </p:nvSpPr>
        <p:spPr>
          <a:xfrm>
            <a:off x="3039980" y="1411706"/>
            <a:ext cx="417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Otra vez…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0210E-2C51-4CDF-A725-FB1B3A6FC0F2}"/>
              </a:ext>
            </a:extLst>
          </p:cNvPr>
          <p:cNvSpPr txBox="1"/>
          <p:nvPr/>
        </p:nvSpPr>
        <p:spPr>
          <a:xfrm>
            <a:off x="4989095" y="1227041"/>
            <a:ext cx="6737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TENEMOS UNA DEMO</a:t>
            </a:r>
          </a:p>
        </p:txBody>
      </p:sp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A4C5868-7D58-4343-B533-D0BA98E7C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18" y="2879871"/>
            <a:ext cx="3606297" cy="20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8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0FFA8421-AC12-4AC7-9A5F-1540BB972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BF9C3F08-E68B-4049-B7A3-FD58CD287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4" b="90000" l="10000" r="90000">
                        <a14:foregroundMark x1="39219" y1="8750" x2="39375" y2="10000"/>
                        <a14:foregroundMark x1="39766" y1="8194" x2="39688" y2="8611"/>
                        <a14:backgroundMark x1="31484" y1="15694" x2="31250" y2="16667"/>
                        <a14:backgroundMark x1="35703" y1="50417" x2="35234" y2="49167"/>
                        <a14:backgroundMark x1="35234" y1="49028" x2="35156" y2="47361"/>
                        <a14:backgroundMark x1="36406" y1="52639" x2="36016" y2="51528"/>
                        <a14:backgroundMark x1="41094" y1="33056" x2="40547" y2="3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5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D8C27-2639-41ED-9329-BE8ACC6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de Componentes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0E15C-5737-4805-8EE5-2AA2D337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Creación de las 4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Música añadida a las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HUB que interconecta todas las zonas entre ellas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Pokémon añadidos a las rutas (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 descr="Imagen que contiene rojo, tabla, lego, iluminado&#10;&#10;Descripción generada automáticamente">
            <a:extLst>
              <a:ext uri="{FF2B5EF4-FFF2-40B4-BE49-F238E27FC236}">
                <a16:creationId xmlns:a16="http://schemas.microsoft.com/office/drawing/2014/main" id="{849DCDD0-B670-4902-9652-C1692B82C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10777" b="8762"/>
          <a:stretch/>
        </p:blipFill>
        <p:spPr>
          <a:xfrm>
            <a:off x="8005012" y="2857677"/>
            <a:ext cx="3150668" cy="22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Nuevas Rutas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A93663-AE61-4CE3-8FCD-606EFD99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23849"/>
            <a:ext cx="10058400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Rutas nuevas implementadas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2 : Playa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3 : Montaña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4 : Volcán</a:t>
            </a:r>
            <a:endParaRPr lang="es-ES" u="sng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u="sng" dirty="0"/>
              <a:t>Nexo entre rutas : El Nexus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531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CF099-A127-4B1A-877E-2EE0FAED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32780C-9E7E-42D8-ABDA-67864D85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33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Playa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abla, nieve, vista, playa&#10;&#10;Descripción generada automáticamente">
            <a:extLst>
              <a:ext uri="{FF2B5EF4-FFF2-40B4-BE49-F238E27FC236}">
                <a16:creationId xmlns:a16="http://schemas.microsoft.com/office/drawing/2014/main" id="{258A38C0-1877-46F3-AFF0-2B9F7A6D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514"/>
            <a:ext cx="5715000" cy="3219450"/>
          </a:xfrm>
          <a:prstGeom prst="rect">
            <a:avLst/>
          </a:prstGeom>
        </p:spPr>
      </p:pic>
      <p:pic>
        <p:nvPicPr>
          <p:cNvPr id="9" name="Imagen 8" descr="Imagen que contiene tabla, playa, firmar, cuarto&#10;&#10;Descripción generada automáticamente">
            <a:extLst>
              <a:ext uri="{FF2B5EF4-FFF2-40B4-BE49-F238E27FC236}">
                <a16:creationId xmlns:a16="http://schemas.microsoft.com/office/drawing/2014/main" id="{F0802CFD-D3ED-47C9-815D-3123CE82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2" y="3154036"/>
            <a:ext cx="4806340" cy="2707572"/>
          </a:xfrm>
          <a:prstGeom prst="rect">
            <a:avLst/>
          </a:prstGeom>
        </p:spPr>
      </p:pic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9BA248B9-F6D7-4987-BC7C-F1F3A00697AA}"/>
              </a:ext>
            </a:extLst>
          </p:cNvPr>
          <p:cNvSpPr/>
          <p:nvPr/>
        </p:nvSpPr>
        <p:spPr>
          <a:xfrm>
            <a:off x="10313499" y="3791545"/>
            <a:ext cx="1235034" cy="10569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10E977-E27F-4B83-9C5D-898D684F42BA}"/>
              </a:ext>
            </a:extLst>
          </p:cNvPr>
          <p:cNvSpPr txBox="1"/>
          <p:nvPr/>
        </p:nvSpPr>
        <p:spPr>
          <a:xfrm>
            <a:off x="7399208" y="4265667"/>
            <a:ext cx="298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	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Movement</a:t>
            </a:r>
            <a:endParaRPr lang="es-ES" dirty="0"/>
          </a:p>
        </p:txBody>
      </p:sp>
      <p:pic>
        <p:nvPicPr>
          <p:cNvPr id="13" name="Imagen 12" descr="Imagen que contiene tabla, blanco, grande, pastel&#10;&#10;Descripción generada automáticamente">
            <a:extLst>
              <a:ext uri="{FF2B5EF4-FFF2-40B4-BE49-F238E27FC236}">
                <a16:creationId xmlns:a16="http://schemas.microsoft.com/office/drawing/2014/main" id="{5E4F2863-806B-4A9C-91A1-ABCC06D97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66" y="4396934"/>
            <a:ext cx="2994816" cy="1683863"/>
          </a:xfrm>
          <a:prstGeom prst="rect">
            <a:avLst/>
          </a:prstGeom>
        </p:spPr>
      </p:pic>
      <p:pic>
        <p:nvPicPr>
          <p:cNvPr id="17" name="Imagen 16" descr="Imagen que contiene tabla, playa, océano, frente&#10;&#10;Descripción generada automáticamente">
            <a:extLst>
              <a:ext uri="{FF2B5EF4-FFF2-40B4-BE49-F238E27FC236}">
                <a16:creationId xmlns:a16="http://schemas.microsoft.com/office/drawing/2014/main" id="{CCEE66AA-C7A1-4540-899F-9408D45B8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22" y="2728662"/>
            <a:ext cx="2994815" cy="16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29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160F86-A78B-46C4-9390-0E3F0F776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s-ES" sz="4800" dirty="0">
                <a:solidFill>
                  <a:srgbClr val="FFFFFF"/>
                </a:solidFill>
              </a:rPr>
              <a:t>Dialogo con </a:t>
            </a:r>
            <a:r>
              <a:rPr lang="es-ES" sz="4800" dirty="0" err="1">
                <a:solidFill>
                  <a:srgbClr val="FFFFFF"/>
                </a:solidFill>
              </a:rPr>
              <a:t>NPC’s</a:t>
            </a:r>
            <a:endParaRPr lang="es-ES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8B5810-446C-4906-B708-CDE179C55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s-ES" sz="1500" dirty="0">
                <a:solidFill>
                  <a:srgbClr val="FFFFFF"/>
                </a:solidFill>
              </a:rPr>
              <a:t>Simple </a:t>
            </a:r>
            <a:r>
              <a:rPr lang="es-ES" sz="1500" dirty="0" err="1">
                <a:solidFill>
                  <a:srgbClr val="FFFFFF"/>
                </a:solidFill>
              </a:rPr>
              <a:t>code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snippet</a:t>
            </a:r>
            <a:endParaRPr lang="es-ES" sz="1500" dirty="0">
              <a:solidFill>
                <a:srgbClr val="FFFFFF"/>
              </a:solidFill>
            </a:endParaRPr>
          </a:p>
          <a:p>
            <a:r>
              <a:rPr lang="es-ES" sz="1500" dirty="0">
                <a:solidFill>
                  <a:srgbClr val="FFFFFF"/>
                </a:solidFill>
              </a:rPr>
              <a:t>(</a:t>
            </a:r>
            <a:r>
              <a:rPr lang="es-ES" sz="1500" dirty="0" err="1">
                <a:solidFill>
                  <a:srgbClr val="FFFFFF"/>
                </a:solidFill>
              </a:rPr>
              <a:t>ip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lvl</a:t>
            </a:r>
            <a:r>
              <a:rPr lang="es-ES" sz="15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Imagen 6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E76533F8-8F41-4D6B-9846-C6BE3FB8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70"/>
          <a:stretch/>
        </p:blipFill>
        <p:spPr>
          <a:xfrm>
            <a:off x="8127173" y="79932"/>
            <a:ext cx="4031693" cy="491506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Imagen que contiene exterior, viendo, playa, agua&#10;&#10;Descripción generada automáticamente">
            <a:extLst>
              <a:ext uri="{FF2B5EF4-FFF2-40B4-BE49-F238E27FC236}">
                <a16:creationId xmlns:a16="http://schemas.microsoft.com/office/drawing/2014/main" id="{91ECAFE6-ABF9-441D-9325-E61FAD2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97134" cy="4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97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01" y="536283"/>
            <a:ext cx="349134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Montaña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6675C5-2978-44BF-905B-ACBF5F91A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196813"/>
            <a:ext cx="5715000" cy="3219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CEA868-92EA-42B7-84F1-383FBD01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99" y="35860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7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83E16-089C-403C-B2B3-93A1EA47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Ruta </a:t>
            </a:r>
            <a:r>
              <a:rPr lang="es-ES" sz="4000" dirty="0" err="1">
                <a:solidFill>
                  <a:srgbClr val="FFFFFF"/>
                </a:solidFill>
              </a:rPr>
              <a:t>Volcano</a:t>
            </a:r>
            <a:endParaRPr lang="es-ES" sz="40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C59B731-1149-4FCB-A82F-C913C231E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6" y="3064940"/>
            <a:ext cx="5715000" cy="321945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CF625A-8F50-4DC6-9827-4023A3AD5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3" y="514347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8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10" y="512532"/>
            <a:ext cx="3265713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HUB: NEXUS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872E7B-CE43-4C3C-83D6-E4370664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34" y="512532"/>
            <a:ext cx="4803593" cy="2706024"/>
          </a:xfrm>
          <a:prstGeom prst="rect">
            <a:avLst/>
          </a:prstGeom>
        </p:spPr>
      </p:pic>
      <p:pic>
        <p:nvPicPr>
          <p:cNvPr id="8" name="Imagen 7" descr="Imagen que contiene cerca&#10;&#10;Descripción generada automáticamente">
            <a:extLst>
              <a:ext uri="{FF2B5EF4-FFF2-40B4-BE49-F238E27FC236}">
                <a16:creationId xmlns:a16="http://schemas.microsoft.com/office/drawing/2014/main" id="{B5C97768-F913-421B-ACCB-12E14D609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0" y="3429000"/>
            <a:ext cx="3947640" cy="2223838"/>
          </a:xfrm>
          <a:prstGeom prst="rect">
            <a:avLst/>
          </a:prstGeom>
        </p:spPr>
      </p:pic>
      <p:pic>
        <p:nvPicPr>
          <p:cNvPr id="11" name="Imagen 10" descr="Imagen que contiene captura de pantalla, tabla, pantalla, teléfono&#10;&#10;Descripción generada automáticamente">
            <a:extLst>
              <a:ext uri="{FF2B5EF4-FFF2-40B4-BE49-F238E27FC236}">
                <a16:creationId xmlns:a16="http://schemas.microsoft.com/office/drawing/2014/main" id="{A6F27144-24B0-4B5A-9A87-38E66D72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25" y="3430411"/>
            <a:ext cx="4286848" cy="291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3DB6B1-5D0D-4418-B38F-8E96CAAAB5BC}"/>
              </a:ext>
            </a:extLst>
          </p:cNvPr>
          <p:cNvSpPr txBox="1"/>
          <p:nvPr/>
        </p:nvSpPr>
        <p:spPr>
          <a:xfrm>
            <a:off x="9215252" y="3633849"/>
            <a:ext cx="233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No, </a:t>
            </a:r>
            <a:r>
              <a:rPr lang="es-ES" dirty="0" err="1"/>
              <a:t>this</a:t>
            </a:r>
            <a:r>
              <a:rPr lang="es-ES" dirty="0"/>
              <a:t>’ </a:t>
            </a:r>
            <a:r>
              <a:rPr lang="es-ES" dirty="0" err="1"/>
              <a:t>not</a:t>
            </a:r>
            <a:r>
              <a:rPr lang="es-ES" dirty="0"/>
              <a:t> IP </a:t>
            </a:r>
            <a:r>
              <a:rPr lang="es-ES" dirty="0" err="1"/>
              <a:t>lvl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017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741"/>
      </a:dk2>
      <a:lt2>
        <a:srgbClr val="E8E2E5"/>
      </a:lt2>
      <a:accent1>
        <a:srgbClr val="46B47D"/>
      </a:accent1>
      <a:accent2>
        <a:srgbClr val="3BB1A8"/>
      </a:accent2>
      <a:accent3>
        <a:srgbClr val="4D9CC3"/>
      </a:accent3>
      <a:accent4>
        <a:srgbClr val="415EB4"/>
      </a:accent4>
      <a:accent5>
        <a:srgbClr val="624FC4"/>
      </a:accent5>
      <a:accent6>
        <a:srgbClr val="8542B4"/>
      </a:accent6>
      <a:hlink>
        <a:srgbClr val="C6568E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149</Words>
  <Application>Microsoft Office PowerPoint</Application>
  <PresentationFormat>Panorámica</PresentationFormat>
  <Paragraphs>47</Paragraphs>
  <Slides>19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Sagona Book</vt:lpstr>
      <vt:lpstr>Sagona ExtraLight</vt:lpstr>
      <vt:lpstr>Wingdings</vt:lpstr>
      <vt:lpstr>RetrospectVTI</vt:lpstr>
      <vt:lpstr>Pokemon Lλmbda</vt:lpstr>
      <vt:lpstr>Integración de Componentes</vt:lpstr>
      <vt:lpstr>Nuevas Rutas</vt:lpstr>
      <vt:lpstr>Presentación de PowerPoint</vt:lpstr>
      <vt:lpstr>Ruta Playa</vt:lpstr>
      <vt:lpstr>Dialogo con NPC’s</vt:lpstr>
      <vt:lpstr>Ruta Montaña</vt:lpstr>
      <vt:lpstr>Ruta Volcano</vt:lpstr>
      <vt:lpstr>HUB: NEXUS</vt:lpstr>
      <vt:lpstr> Ruta 1</vt:lpstr>
      <vt:lpstr>Ruta 2</vt:lpstr>
      <vt:lpstr>Ruta 3</vt:lpstr>
      <vt:lpstr>Simulación Combate</vt:lpstr>
      <vt:lpstr>BattleStation</vt:lpstr>
      <vt:lpstr>Code Snippet</vt:lpstr>
      <vt:lpstr>Code Snippet</vt:lpstr>
      <vt:lpstr>Captura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 Lλmbda</dc:title>
  <dc:creator>Guillermo Fernández-Campoamor Fernández</dc:creator>
  <cp:lastModifiedBy>Guillermo Fernández-Campoamor Fernández</cp:lastModifiedBy>
  <cp:revision>5</cp:revision>
  <dcterms:created xsi:type="dcterms:W3CDTF">2019-12-01T23:20:48Z</dcterms:created>
  <dcterms:modified xsi:type="dcterms:W3CDTF">2019-12-02T00:27:18Z</dcterms:modified>
</cp:coreProperties>
</file>